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8000663" cy="251999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0AAE"/>
    <a:srgbClr val="0054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" d="100"/>
          <a:sy n="12" d="100"/>
        </p:scale>
        <p:origin x="54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050" y="4124164"/>
            <a:ext cx="15300564" cy="8773325"/>
          </a:xfrm>
        </p:spPr>
        <p:txBody>
          <a:bodyPr anchor="b"/>
          <a:lstStyle>
            <a:lvl1pPr algn="ctr">
              <a:defRPr sz="11812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13235822"/>
            <a:ext cx="13500497" cy="6084159"/>
          </a:xfrm>
        </p:spPr>
        <p:txBody>
          <a:bodyPr/>
          <a:lstStyle>
            <a:lvl1pPr marL="0" indent="0" algn="ctr">
              <a:buNone/>
              <a:defRPr sz="4725"/>
            </a:lvl1pPr>
            <a:lvl2pPr marL="900044" indent="0" algn="ctr">
              <a:buNone/>
              <a:defRPr sz="3937"/>
            </a:lvl2pPr>
            <a:lvl3pPr marL="1800088" indent="0" algn="ctr">
              <a:buNone/>
              <a:defRPr sz="3543"/>
            </a:lvl3pPr>
            <a:lvl4pPr marL="2700132" indent="0" algn="ctr">
              <a:buNone/>
              <a:defRPr sz="3150"/>
            </a:lvl4pPr>
            <a:lvl5pPr marL="3600176" indent="0" algn="ctr">
              <a:buNone/>
              <a:defRPr sz="3150"/>
            </a:lvl5pPr>
            <a:lvl6pPr marL="4500220" indent="0" algn="ctr">
              <a:buNone/>
              <a:defRPr sz="3150"/>
            </a:lvl6pPr>
            <a:lvl7pPr marL="5400264" indent="0" algn="ctr">
              <a:buNone/>
              <a:defRPr sz="3150"/>
            </a:lvl7pPr>
            <a:lvl8pPr marL="6300307" indent="0" algn="ctr">
              <a:buNone/>
              <a:defRPr sz="3150"/>
            </a:lvl8pPr>
            <a:lvl9pPr marL="7200351" indent="0" algn="ctr">
              <a:buNone/>
              <a:defRPr sz="315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E125-46DB-4082-8A71-97FF9ED19A99}" type="datetimeFigureOut">
              <a:rPr lang="tr-TR" smtClean="0"/>
              <a:t>15.06.2025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728F-92E8-4BDA-BE3B-DD32A674A9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6850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E125-46DB-4082-8A71-97FF9ED19A99}" type="datetimeFigureOut">
              <a:rPr lang="tr-TR" smtClean="0"/>
              <a:t>15.06.2025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728F-92E8-4BDA-BE3B-DD32A674A9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1347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5" y="1341665"/>
            <a:ext cx="3881393" cy="21355814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6" y="1341665"/>
            <a:ext cx="11419171" cy="2135581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E125-46DB-4082-8A71-97FF9ED19A99}" type="datetimeFigureOut">
              <a:rPr lang="tr-TR" smtClean="0"/>
              <a:t>15.06.2025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728F-92E8-4BDA-BE3B-DD32A674A9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8993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E125-46DB-4082-8A71-97FF9ED19A99}" type="datetimeFigureOut">
              <a:rPr lang="tr-TR" smtClean="0"/>
              <a:t>15.06.2025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728F-92E8-4BDA-BE3B-DD32A674A9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9981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1" y="6282501"/>
            <a:ext cx="15525572" cy="10482488"/>
          </a:xfrm>
        </p:spPr>
        <p:txBody>
          <a:bodyPr anchor="b"/>
          <a:lstStyle>
            <a:lvl1pPr>
              <a:defRPr sz="11812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1" y="16864157"/>
            <a:ext cx="15525572" cy="5512493"/>
          </a:xfrm>
        </p:spPr>
        <p:txBody>
          <a:bodyPr/>
          <a:lstStyle>
            <a:lvl1pPr marL="0" indent="0">
              <a:buNone/>
              <a:defRPr sz="4725">
                <a:solidFill>
                  <a:schemeClr val="tx1"/>
                </a:solidFill>
              </a:defRPr>
            </a:lvl1pPr>
            <a:lvl2pPr marL="900044" indent="0">
              <a:buNone/>
              <a:defRPr sz="3937">
                <a:solidFill>
                  <a:schemeClr val="tx1">
                    <a:tint val="75000"/>
                  </a:schemeClr>
                </a:solidFill>
              </a:defRPr>
            </a:lvl2pPr>
            <a:lvl3pPr marL="1800088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3pPr>
            <a:lvl4pPr marL="2700132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4pPr>
            <a:lvl5pPr marL="3600176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5pPr>
            <a:lvl6pPr marL="4500220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6pPr>
            <a:lvl7pPr marL="5400264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7pPr>
            <a:lvl8pPr marL="6300307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8pPr>
            <a:lvl9pPr marL="7200351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E125-46DB-4082-8A71-97FF9ED19A99}" type="datetimeFigureOut">
              <a:rPr lang="tr-TR" smtClean="0"/>
              <a:t>15.06.2025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728F-92E8-4BDA-BE3B-DD32A674A9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3260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6708326"/>
            <a:ext cx="7650282" cy="1598915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6708326"/>
            <a:ext cx="7650282" cy="1598915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E125-46DB-4082-8A71-97FF9ED19A99}" type="datetimeFigureOut">
              <a:rPr lang="tr-TR" smtClean="0"/>
              <a:t>15.06.2025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728F-92E8-4BDA-BE3B-DD32A674A9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1744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341671"/>
            <a:ext cx="15525572" cy="487083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2" y="6177496"/>
            <a:ext cx="7615123" cy="3027495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2" y="9204991"/>
            <a:ext cx="7615123" cy="1353915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7" y="6177496"/>
            <a:ext cx="7652626" cy="3027495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7" y="9204991"/>
            <a:ext cx="7652626" cy="1353915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E125-46DB-4082-8A71-97FF9ED19A99}" type="datetimeFigureOut">
              <a:rPr lang="tr-TR" smtClean="0"/>
              <a:t>15.06.2025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728F-92E8-4BDA-BE3B-DD32A674A9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170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E125-46DB-4082-8A71-97FF9ED19A99}" type="datetimeFigureOut">
              <a:rPr lang="tr-TR" smtClean="0"/>
              <a:t>15.06.2025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728F-92E8-4BDA-BE3B-DD32A674A9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6398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E125-46DB-4082-8A71-97FF9ED19A99}" type="datetimeFigureOut">
              <a:rPr lang="tr-TR" smtClean="0"/>
              <a:t>15.06.2025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728F-92E8-4BDA-BE3B-DD32A674A9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5507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679998"/>
            <a:ext cx="5805682" cy="5879994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3628335"/>
            <a:ext cx="9112836" cy="17908316"/>
          </a:xfrm>
        </p:spPr>
        <p:txBody>
          <a:bodyPr/>
          <a:lstStyle>
            <a:lvl1pPr>
              <a:defRPr sz="6300"/>
            </a:lvl1pPr>
            <a:lvl2pPr>
              <a:defRPr sz="5512"/>
            </a:lvl2pPr>
            <a:lvl3pPr>
              <a:defRPr sz="4725"/>
            </a:lvl3pPr>
            <a:lvl4pPr>
              <a:defRPr sz="3937"/>
            </a:lvl4pPr>
            <a:lvl5pPr>
              <a:defRPr sz="3937"/>
            </a:lvl5pPr>
            <a:lvl6pPr>
              <a:defRPr sz="3937"/>
            </a:lvl6pPr>
            <a:lvl7pPr>
              <a:defRPr sz="3937"/>
            </a:lvl7pPr>
            <a:lvl8pPr>
              <a:defRPr sz="3937"/>
            </a:lvl8pPr>
            <a:lvl9pPr>
              <a:defRPr sz="3937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7559993"/>
            <a:ext cx="5805682" cy="14005821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E125-46DB-4082-8A71-97FF9ED19A99}" type="datetimeFigureOut">
              <a:rPr lang="tr-TR" smtClean="0"/>
              <a:t>15.06.2025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728F-92E8-4BDA-BE3B-DD32A674A9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7924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679998"/>
            <a:ext cx="5805682" cy="5879994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3628335"/>
            <a:ext cx="9112836" cy="17908316"/>
          </a:xfrm>
        </p:spPr>
        <p:txBody>
          <a:bodyPr anchor="t"/>
          <a:lstStyle>
            <a:lvl1pPr marL="0" indent="0">
              <a:buNone/>
              <a:defRPr sz="6300"/>
            </a:lvl1pPr>
            <a:lvl2pPr marL="900044" indent="0">
              <a:buNone/>
              <a:defRPr sz="5512"/>
            </a:lvl2pPr>
            <a:lvl3pPr marL="1800088" indent="0">
              <a:buNone/>
              <a:defRPr sz="4725"/>
            </a:lvl3pPr>
            <a:lvl4pPr marL="2700132" indent="0">
              <a:buNone/>
              <a:defRPr sz="3937"/>
            </a:lvl4pPr>
            <a:lvl5pPr marL="3600176" indent="0">
              <a:buNone/>
              <a:defRPr sz="3937"/>
            </a:lvl5pPr>
            <a:lvl6pPr marL="4500220" indent="0">
              <a:buNone/>
              <a:defRPr sz="3937"/>
            </a:lvl6pPr>
            <a:lvl7pPr marL="5400264" indent="0">
              <a:buNone/>
              <a:defRPr sz="3937"/>
            </a:lvl7pPr>
            <a:lvl8pPr marL="6300307" indent="0">
              <a:buNone/>
              <a:defRPr sz="3937"/>
            </a:lvl8pPr>
            <a:lvl9pPr marL="7200351" indent="0">
              <a:buNone/>
              <a:defRPr sz="3937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7559993"/>
            <a:ext cx="5805682" cy="14005821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E125-46DB-4082-8A71-97FF9ED19A99}" type="datetimeFigureOut">
              <a:rPr lang="tr-TR" smtClean="0"/>
              <a:t>15.06.2025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728F-92E8-4BDA-BE3B-DD32A674A9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2995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1341671"/>
            <a:ext cx="15525572" cy="48708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6708326"/>
            <a:ext cx="15525572" cy="15989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23356649"/>
            <a:ext cx="4050149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EE125-46DB-4082-8A71-97FF9ED19A99}" type="datetimeFigureOut">
              <a:rPr lang="tr-TR" smtClean="0"/>
              <a:t>15.06.2025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23356649"/>
            <a:ext cx="6075224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23356649"/>
            <a:ext cx="4050149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6728F-92E8-4BDA-BE3B-DD32A674A9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385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00088" rtl="0" eaLnBrk="1" latinLnBrk="0" hangingPunct="1">
        <a:lnSpc>
          <a:spcPct val="90000"/>
        </a:lnSpc>
        <a:spcBef>
          <a:spcPct val="0"/>
        </a:spcBef>
        <a:buNone/>
        <a:defRPr sz="86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0022" indent="-450022" algn="l" defTabSz="1800088" rtl="0" eaLnBrk="1" latinLnBrk="0" hangingPunct="1">
        <a:lnSpc>
          <a:spcPct val="90000"/>
        </a:lnSpc>
        <a:spcBef>
          <a:spcPts val="1969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1pPr>
      <a:lvl2pPr marL="1350066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2pPr>
      <a:lvl3pPr marL="2250110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937" kern="1200">
          <a:solidFill>
            <a:schemeClr val="tx1"/>
          </a:solidFill>
          <a:latin typeface="+mn-lt"/>
          <a:ea typeface="+mn-ea"/>
          <a:cs typeface="+mn-cs"/>
        </a:defRPr>
      </a:lvl3pPr>
      <a:lvl4pPr marL="3150154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4050198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950242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850285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750329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650373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1pPr>
      <a:lvl2pPr marL="90004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800088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3pPr>
      <a:lvl4pPr marL="2700132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3600176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50022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40026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300307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200351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id="{55B20EFC-EB75-2A50-2236-998AD24E4CF1}"/>
              </a:ext>
            </a:extLst>
          </p:cNvPr>
          <p:cNvSpPr txBox="1"/>
          <p:nvPr/>
        </p:nvSpPr>
        <p:spPr>
          <a:xfrm>
            <a:off x="872331" y="5478694"/>
            <a:ext cx="16256000" cy="1401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tr-TR" sz="3800" b="1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Poster Sunumu Yapılacak Çalışmanın Türkçe Başlığı</a:t>
            </a:r>
          </a:p>
          <a:p>
            <a:pPr>
              <a:lnSpc>
                <a:spcPct val="130000"/>
              </a:lnSpc>
            </a:pPr>
            <a:r>
              <a:rPr lang="tr-TR" sz="3000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Poster Sunumu Yapılacak Çalışmanın İngilizce Başlığı</a:t>
            </a:r>
            <a:endParaRPr lang="tr-TR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7AB790FD-93FF-4A10-807D-5DF902E388D2}"/>
              </a:ext>
            </a:extLst>
          </p:cNvPr>
          <p:cNvSpPr txBox="1"/>
          <p:nvPr/>
        </p:nvSpPr>
        <p:spPr>
          <a:xfrm>
            <a:off x="872331" y="6939149"/>
            <a:ext cx="16256000" cy="546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950" b="1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İsim</a:t>
            </a:r>
            <a:r>
              <a:rPr lang="tr-TR" sz="2950" b="1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SOYİSİM</a:t>
            </a:r>
            <a:r>
              <a:rPr lang="tr-TR" sz="2950" b="1" baseline="300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1,*</a:t>
            </a:r>
            <a:r>
              <a:rPr lang="tr-TR" sz="2950" b="1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İsim SOYİSİM</a:t>
            </a:r>
            <a:r>
              <a:rPr lang="tr-TR" sz="2950" b="1" baseline="300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tr-TR" sz="2950" b="1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İsim SOYİSİM</a:t>
            </a:r>
            <a:r>
              <a:rPr lang="tr-TR" sz="2950" b="1" baseline="300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endParaRPr lang="tr-TR" sz="2950" b="1" baseline="30000" dirty="0"/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796BC40D-1689-1CFF-7EF6-6184C1EA6315}"/>
              </a:ext>
            </a:extLst>
          </p:cNvPr>
          <p:cNvSpPr txBox="1"/>
          <p:nvPr/>
        </p:nvSpPr>
        <p:spPr>
          <a:xfrm>
            <a:off x="872331" y="7496469"/>
            <a:ext cx="1625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800" i="1" baseline="30000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1  </a:t>
            </a:r>
            <a:r>
              <a:rPr lang="tr-TR" sz="1800" i="1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Üniversite Adı, Fakülte Adı, Bölüm Adı, Şehir, Ülke.</a:t>
            </a:r>
          </a:p>
          <a:p>
            <a:r>
              <a:rPr lang="tr-TR" sz="1800" i="1" baseline="30000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2  </a:t>
            </a:r>
            <a:r>
              <a:rPr lang="tr-TR" sz="1800" i="1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Üniversite Adı, Fakülte Adı, Bölüm Adı, Şehir, Ülke.</a:t>
            </a:r>
          </a:p>
          <a:p>
            <a:r>
              <a:rPr lang="tr-TR" sz="1800" i="1" baseline="30000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*  </a:t>
            </a:r>
            <a:r>
              <a:rPr lang="tr-TR" sz="1800" i="1" dirty="0" err="1"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Corresponding</a:t>
            </a:r>
            <a:r>
              <a:rPr lang="tr-TR" sz="1800" i="1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</a:t>
            </a:r>
            <a:r>
              <a:rPr lang="tr-TR" sz="1800" i="1" dirty="0" err="1"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author</a:t>
            </a:r>
            <a:r>
              <a:rPr lang="tr-TR" sz="1800" i="1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(Sorumlu Yazar): İ. </a:t>
            </a:r>
            <a:r>
              <a:rPr lang="tr-TR" sz="1800" i="1" dirty="0" err="1"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Soyisim</a:t>
            </a:r>
            <a:r>
              <a:rPr lang="tr-TR" sz="1800" i="1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, e-mail (e-posta): </a:t>
            </a:r>
            <a:r>
              <a:rPr lang="tr-TR" sz="1800" i="1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eposta@adresiniz.com</a:t>
            </a:r>
            <a:endParaRPr lang="tr-TR" sz="1800" i="1" dirty="0">
              <a:effectLst/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</p:txBody>
      </p:sp>
      <p:sp>
        <p:nvSpPr>
          <p:cNvPr id="5" name="Dikdörtgen: Köşeleri Yuvarlatılmış 4">
            <a:extLst>
              <a:ext uri="{FF2B5EF4-FFF2-40B4-BE49-F238E27FC236}">
                <a16:creationId xmlns:a16="http://schemas.microsoft.com/office/drawing/2014/main" id="{5FD928E1-B360-0F0D-DF77-442BE5424CAE}"/>
              </a:ext>
            </a:extLst>
          </p:cNvPr>
          <p:cNvSpPr/>
          <p:nvPr/>
        </p:nvSpPr>
        <p:spPr>
          <a:xfrm>
            <a:off x="872331" y="8586564"/>
            <a:ext cx="16256000" cy="2619375"/>
          </a:xfrm>
          <a:prstGeom prst="roundRect">
            <a:avLst>
              <a:gd name="adj" fmla="val 9175"/>
            </a:avLst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tr-TR" sz="2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ÖZET</a:t>
            </a:r>
          </a:p>
          <a:p>
            <a:pPr indent="252095" algn="just">
              <a:spcBef>
                <a:spcPts val="600"/>
              </a:spcBef>
              <a:spcAft>
                <a:spcPts val="600"/>
              </a:spcAft>
            </a:pPr>
            <a:r>
              <a:rPr lang="tr-TR" sz="15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1500" b="1" i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Anahtar</a:t>
            </a:r>
            <a:r>
              <a:rPr lang="en-GB" sz="1500" b="1" i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</a:t>
            </a:r>
            <a:r>
              <a:rPr lang="en-GB" sz="1500" b="1" i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Kelimeler</a:t>
            </a:r>
            <a:r>
              <a:rPr lang="en-GB" sz="1500" b="1" i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:</a:t>
            </a:r>
            <a:r>
              <a:rPr lang="en-GB" sz="1500" i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</a:t>
            </a:r>
            <a:r>
              <a:rPr lang="tr-TR" sz="1500" i="1" dirty="0" err="1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Aaa</a:t>
            </a:r>
            <a:r>
              <a:rPr lang="tr-TR" sz="1500" i="1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</a:t>
            </a:r>
            <a:r>
              <a:rPr lang="en-GB" sz="1500" i="1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, </a:t>
            </a:r>
            <a:r>
              <a:rPr lang="tr-TR" sz="1500" i="1" dirty="0" err="1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Aaa</a:t>
            </a:r>
            <a:r>
              <a:rPr lang="tr-TR" sz="1500" i="1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, </a:t>
            </a:r>
            <a:r>
              <a:rPr lang="tr-TR" sz="1500" i="1" dirty="0" err="1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Aaa</a:t>
            </a:r>
            <a:endParaRPr lang="tr-TR" sz="1500" i="1" dirty="0">
              <a:solidFill>
                <a:schemeClr val="tx1"/>
              </a:solidFill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</p:txBody>
      </p:sp>
      <p:sp>
        <p:nvSpPr>
          <p:cNvPr id="6" name="Dikdörtgen: Köşeleri Yuvarlatılmış 5">
            <a:extLst>
              <a:ext uri="{FF2B5EF4-FFF2-40B4-BE49-F238E27FC236}">
                <a16:creationId xmlns:a16="http://schemas.microsoft.com/office/drawing/2014/main" id="{F43DDB21-B196-573E-8FB9-AF53A7044C10}"/>
              </a:ext>
            </a:extLst>
          </p:cNvPr>
          <p:cNvSpPr/>
          <p:nvPr/>
        </p:nvSpPr>
        <p:spPr>
          <a:xfrm>
            <a:off x="834231" y="11419923"/>
            <a:ext cx="6157119" cy="6553200"/>
          </a:xfrm>
          <a:prstGeom prst="roundRect">
            <a:avLst>
              <a:gd name="adj" fmla="val 3781"/>
            </a:avLst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GİRİŞ</a:t>
            </a:r>
            <a:endParaRPr lang="en-GB" sz="2600" b="1" dirty="0">
              <a:solidFill>
                <a:schemeClr val="tx1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1500" dirty="0">
                <a:solidFill>
                  <a:schemeClr val="tx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r>
              <a:rPr lang="tr-TR" sz="15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.</a:t>
            </a:r>
          </a:p>
          <a:p>
            <a:pPr indent="252095" algn="just">
              <a:spcBef>
                <a:spcPts val="600"/>
              </a:spcBef>
              <a:spcAft>
                <a:spcPts val="600"/>
              </a:spcAft>
            </a:pPr>
            <a:r>
              <a:rPr lang="tr-TR" sz="1500" dirty="0">
                <a:solidFill>
                  <a:schemeClr val="tx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r>
              <a:rPr lang="tr-TR" sz="1600" dirty="0">
                <a:solidFill>
                  <a:schemeClr val="tx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.</a:t>
            </a:r>
            <a:endParaRPr lang="tr-TR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Dikdörtgen: Köşeleri Yuvarlatılmış 6">
            <a:extLst>
              <a:ext uri="{FF2B5EF4-FFF2-40B4-BE49-F238E27FC236}">
                <a16:creationId xmlns:a16="http://schemas.microsoft.com/office/drawing/2014/main" id="{20DBDFFB-7696-D1D6-5381-2D1E4627D5F1}"/>
              </a:ext>
            </a:extLst>
          </p:cNvPr>
          <p:cNvSpPr/>
          <p:nvPr/>
        </p:nvSpPr>
        <p:spPr>
          <a:xfrm>
            <a:off x="834231" y="18149666"/>
            <a:ext cx="6157119" cy="6289792"/>
          </a:xfrm>
          <a:prstGeom prst="roundRect">
            <a:avLst>
              <a:gd name="adj" fmla="val 3390"/>
            </a:avLst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MATERYAL VE YÖNTEM</a:t>
            </a:r>
            <a:endParaRPr lang="en-GB" sz="2600" b="1" dirty="0">
              <a:solidFill>
                <a:schemeClr val="tx1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1500" dirty="0">
                <a:solidFill>
                  <a:schemeClr val="tx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r>
              <a:rPr lang="tr-TR" sz="15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.</a:t>
            </a:r>
          </a:p>
          <a:p>
            <a:pPr indent="252000">
              <a:spcBef>
                <a:spcPts val="600"/>
              </a:spcBef>
              <a:spcAft>
                <a:spcPts val="600"/>
              </a:spcAft>
            </a:pPr>
            <a:r>
              <a:rPr lang="tr-TR" sz="1500" dirty="0">
                <a:solidFill>
                  <a:schemeClr val="tx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r>
              <a:rPr lang="tr-TR" sz="15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.</a:t>
            </a:r>
          </a:p>
          <a:p>
            <a:pPr indent="252000">
              <a:spcBef>
                <a:spcPts val="600"/>
              </a:spcBef>
              <a:spcAft>
                <a:spcPts val="600"/>
              </a:spcAft>
            </a:pPr>
            <a:endParaRPr lang="tr-TR" sz="1600" dirty="0">
              <a:solidFill>
                <a:schemeClr val="tx1"/>
              </a:solidFill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</p:txBody>
      </p:sp>
      <p:sp>
        <p:nvSpPr>
          <p:cNvPr id="8" name="Dikdörtgen: Köşeleri Yuvarlatılmış 7">
            <a:extLst>
              <a:ext uri="{FF2B5EF4-FFF2-40B4-BE49-F238E27FC236}">
                <a16:creationId xmlns:a16="http://schemas.microsoft.com/office/drawing/2014/main" id="{C935E65A-EB9E-5010-5A18-4B2A52373229}"/>
              </a:ext>
            </a:extLst>
          </p:cNvPr>
          <p:cNvSpPr/>
          <p:nvPr/>
        </p:nvSpPr>
        <p:spPr>
          <a:xfrm>
            <a:off x="7254081" y="11419922"/>
            <a:ext cx="9836150" cy="6553199"/>
          </a:xfrm>
          <a:prstGeom prst="roundRect">
            <a:avLst>
              <a:gd name="adj" fmla="val 4657"/>
            </a:avLst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SONUÇLAR</a:t>
            </a:r>
            <a:endParaRPr lang="en-GB" sz="2600" b="1" dirty="0">
              <a:solidFill>
                <a:schemeClr val="tx1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1500" dirty="0">
                <a:solidFill>
                  <a:schemeClr val="tx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endParaRPr lang="tr-TR" sz="1500" dirty="0">
              <a:solidFill>
                <a:schemeClr val="tx1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indent="252095" algn="just">
              <a:spcBef>
                <a:spcPts val="600"/>
              </a:spcBef>
              <a:spcAft>
                <a:spcPts val="600"/>
              </a:spcAft>
            </a:pPr>
            <a:r>
              <a:rPr lang="tr-TR" sz="1500" dirty="0">
                <a:solidFill>
                  <a:schemeClr val="tx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r>
              <a:rPr lang="tr-TR" sz="15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. </a:t>
            </a:r>
          </a:p>
          <a:p>
            <a:pPr indent="252095" algn="just">
              <a:spcBef>
                <a:spcPts val="600"/>
              </a:spcBef>
              <a:spcAft>
                <a:spcPts val="600"/>
              </a:spcAft>
            </a:pPr>
            <a:r>
              <a:rPr lang="tr-TR" sz="1500" dirty="0">
                <a:solidFill>
                  <a:schemeClr val="tx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endParaRPr lang="tr-TR" sz="15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Dikdörtgen: Köşeleri Yuvarlatılmış 8">
            <a:extLst>
              <a:ext uri="{FF2B5EF4-FFF2-40B4-BE49-F238E27FC236}">
                <a16:creationId xmlns:a16="http://schemas.microsoft.com/office/drawing/2014/main" id="{5460EDFA-A023-DCB3-073F-D3D96AC32045}"/>
              </a:ext>
            </a:extLst>
          </p:cNvPr>
          <p:cNvSpPr/>
          <p:nvPr/>
        </p:nvSpPr>
        <p:spPr>
          <a:xfrm>
            <a:off x="7292181" y="18149666"/>
            <a:ext cx="9836150" cy="6289792"/>
          </a:xfrm>
          <a:prstGeom prst="roundRect">
            <a:avLst>
              <a:gd name="adj" fmla="val 3749"/>
            </a:avLst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TARTIŞMA</a:t>
            </a:r>
            <a:endParaRPr lang="en-GB" sz="2600" b="1" dirty="0">
              <a:solidFill>
                <a:schemeClr val="tx1"/>
              </a:solidFill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1500" dirty="0">
                <a:solidFill>
                  <a:schemeClr val="tx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.</a:t>
            </a:r>
            <a:endParaRPr lang="en-GB" sz="1500" dirty="0">
              <a:solidFill>
                <a:schemeClr val="tx1"/>
              </a:solidFill>
              <a:latin typeface="Arial" panose="020B0604020202020204" pitchFamily="34" charset="0"/>
              <a:ea typeface="MS Mincho"/>
              <a:cs typeface="Arial" panose="020B0604020202020204" pitchFamily="34" charset="0"/>
            </a:endParaRPr>
          </a:p>
          <a:p>
            <a:pPr indent="252000">
              <a:spcBef>
                <a:spcPts val="600"/>
              </a:spcBef>
              <a:spcAft>
                <a:spcPts val="600"/>
              </a:spcAft>
            </a:pPr>
            <a:r>
              <a:rPr lang="tr-TR" sz="1500" dirty="0">
                <a:solidFill>
                  <a:schemeClr val="tx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.</a:t>
            </a:r>
          </a:p>
          <a:p>
            <a:pPr indent="252000">
              <a:spcBef>
                <a:spcPts val="600"/>
              </a:spcBef>
              <a:spcAft>
                <a:spcPts val="600"/>
              </a:spcAft>
            </a:pPr>
            <a:r>
              <a:rPr lang="tr-TR" sz="1500" dirty="0">
                <a:solidFill>
                  <a:schemeClr val="tx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.</a:t>
            </a:r>
            <a:endParaRPr lang="tr-TR" sz="1500" dirty="0">
              <a:solidFill>
                <a:schemeClr val="tx1"/>
              </a:solidFill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indent="252000"/>
            <a:endParaRPr lang="tr-TR" sz="1600" dirty="0">
              <a:solidFill>
                <a:schemeClr val="tx1"/>
              </a:solidFill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</p:txBody>
      </p:sp>
      <p:sp>
        <p:nvSpPr>
          <p:cNvPr id="18" name="Dikdörtgen: Köşeleri Yuvarlatılmış 17">
            <a:extLst>
              <a:ext uri="{FF2B5EF4-FFF2-40B4-BE49-F238E27FC236}">
                <a16:creationId xmlns:a16="http://schemas.microsoft.com/office/drawing/2014/main" id="{33FC73A5-DD71-B7ED-527D-6C65AB6A45EE}"/>
              </a:ext>
            </a:extLst>
          </p:cNvPr>
          <p:cNvSpPr/>
          <p:nvPr/>
        </p:nvSpPr>
        <p:spPr>
          <a:xfrm>
            <a:off x="532263" y="5357183"/>
            <a:ext cx="16841336" cy="19389620"/>
          </a:xfrm>
          <a:prstGeom prst="roundRect">
            <a:avLst>
              <a:gd name="adj" fmla="val 1719"/>
            </a:avLst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tr-TR" sz="1600" i="1" dirty="0">
              <a:solidFill>
                <a:schemeClr val="tx1"/>
              </a:solidFill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9" name="Dikdörtgen: Köşeleri Yuvarlatılmış 18">
            <a:extLst>
              <a:ext uri="{FF2B5EF4-FFF2-40B4-BE49-F238E27FC236}">
                <a16:creationId xmlns:a16="http://schemas.microsoft.com/office/drawing/2014/main" id="{A5B08C03-B51F-7E41-626C-5BD393828239}"/>
              </a:ext>
            </a:extLst>
          </p:cNvPr>
          <p:cNvSpPr/>
          <p:nvPr/>
        </p:nvSpPr>
        <p:spPr>
          <a:xfrm>
            <a:off x="532263" y="453172"/>
            <a:ext cx="16841335" cy="2390276"/>
          </a:xfrm>
          <a:prstGeom prst="roundRect">
            <a:avLst>
              <a:gd name="adj" fmla="val 9175"/>
            </a:avLst>
          </a:prstGeom>
          <a:solidFill>
            <a:srgbClr val="00206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Bef>
                <a:spcPts val="3000"/>
              </a:spcBef>
            </a:pPr>
            <a:r>
              <a:rPr lang="en-GB" sz="5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4th INTERNATIONAL CONGRESS OF VETERINARY BIOCHEMISTRY AND CLINICAL BIOCHEMISTRY</a:t>
            </a:r>
          </a:p>
          <a:p>
            <a:pPr algn="ctr"/>
            <a:r>
              <a:rPr lang="en-GB" sz="3200" b="1" dirty="0">
                <a:solidFill>
                  <a:srgbClr val="002060"/>
                </a:solidFill>
                <a:highlight>
                  <a:srgbClr val="C0C0C0"/>
                </a:highlight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SEPTEMBER 4-7, 2025 / SIVAS, TÜRKİYE</a:t>
            </a: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FA39391B-09FC-AD75-C16D-4CB76A957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91160" y="665589"/>
            <a:ext cx="180006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E7391BE8-FDBD-9ECB-5DA6-4F29137413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91160" y="4710539"/>
            <a:ext cx="1800066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1" name="Resim 10">
            <a:extLst>
              <a:ext uri="{FF2B5EF4-FFF2-40B4-BE49-F238E27FC236}">
                <a16:creationId xmlns:a16="http://schemas.microsoft.com/office/drawing/2014/main" id="{6BAF0641-59F6-487F-DC0B-8A22C64178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9841" y="3276109"/>
            <a:ext cx="9880979" cy="1867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877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</TotalTime>
  <Words>115</Words>
  <Application>Microsoft Office PowerPoint</Application>
  <PresentationFormat>Özel</PresentationFormat>
  <Paragraphs>25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Cambria</vt:lpstr>
      <vt:lpstr>MS Mincho</vt:lpstr>
      <vt:lpstr>Times New Roman</vt:lpstr>
      <vt:lpstr>Office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Bahadır Sayıncı</dc:creator>
  <cp:lastModifiedBy>Asus</cp:lastModifiedBy>
  <cp:revision>16</cp:revision>
  <dcterms:created xsi:type="dcterms:W3CDTF">2022-01-28T12:00:20Z</dcterms:created>
  <dcterms:modified xsi:type="dcterms:W3CDTF">2025-06-15T19:38:22Z</dcterms:modified>
</cp:coreProperties>
</file>